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5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1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3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4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9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6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0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3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AED0-E231-448F-A2A5-CBCCA8A361BB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73B61-DCF8-422D-9ED2-FF0A6333E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0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g.ru/2020/04/04/obuchenie-na-domu-10-vazhnyh-sovetov-uchiteliu.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00544"/>
            <a:ext cx="9144000" cy="10390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i="1" dirty="0" smtClean="0">
                <a:solidFill>
                  <a:schemeClr val="accent5"/>
                </a:solidFill>
              </a:rPr>
              <a:t>Распорядок </a:t>
            </a:r>
            <a:r>
              <a:rPr lang="ru-RU" b="1" i="1" dirty="0">
                <a:solidFill>
                  <a:schemeClr val="accent5"/>
                </a:solidFill>
              </a:rPr>
              <a:t>дня ребенка на дистанционном обучении</a:t>
            </a:r>
            <a:endParaRPr lang="ru-RU" sz="1600" i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9443" y="7089582"/>
            <a:ext cx="7507316" cy="19417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ynews/2752446/1344a624e9820fed5c2dc946d4a21676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4" y="1939636"/>
            <a:ext cx="7038109" cy="43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5"/>
                </a:solidFill>
              </a:rPr>
              <a:t/>
            </a:r>
            <a:br>
              <a:rPr lang="ru-RU" sz="3600" b="1" i="1" dirty="0" smtClean="0">
                <a:solidFill>
                  <a:schemeClr val="accent5"/>
                </a:solidFill>
              </a:rPr>
            </a:br>
            <a:r>
              <a:rPr lang="ru-RU" sz="4000" b="1" i="1" dirty="0" smtClean="0">
                <a:solidFill>
                  <a:schemeClr val="accent5"/>
                </a:solidFill>
              </a:rPr>
              <a:t>Расписание </a:t>
            </a:r>
            <a:r>
              <a:rPr lang="ru-RU" sz="4000" b="1" i="1" dirty="0">
                <a:solidFill>
                  <a:schemeClr val="accent5"/>
                </a:solidFill>
              </a:rPr>
              <a:t>учебы на "</a:t>
            </a:r>
            <a:r>
              <a:rPr lang="ru-RU" sz="4000" b="1" i="1" dirty="0" err="1">
                <a:solidFill>
                  <a:schemeClr val="accent5"/>
                </a:solidFill>
              </a:rPr>
              <a:t>дистанционке</a:t>
            </a:r>
            <a:r>
              <a:rPr lang="ru-RU" sz="4000" b="1" i="1" dirty="0">
                <a:solidFill>
                  <a:schemeClr val="accent5"/>
                </a:solidFill>
              </a:rPr>
              <a:t>": </a:t>
            </a:r>
            <a:r>
              <a:rPr lang="ru-RU" sz="4000" b="1" i="1" dirty="0" smtClean="0">
                <a:solidFill>
                  <a:schemeClr val="accent5"/>
                </a:solidFill>
              </a:rPr>
              <a:t/>
            </a:r>
            <a:br>
              <a:rPr lang="ru-RU" sz="4000" b="1" i="1" dirty="0" smtClean="0">
                <a:solidFill>
                  <a:schemeClr val="accent5"/>
                </a:solidFill>
              </a:rPr>
            </a:br>
            <a:r>
              <a:rPr lang="ru-RU" sz="4000" b="1" i="1" dirty="0" smtClean="0">
                <a:solidFill>
                  <a:schemeClr val="accent5"/>
                </a:solidFill>
              </a:rPr>
              <a:t>советы родителям</a:t>
            </a:r>
            <a:r>
              <a:rPr lang="ru-RU" sz="4000" b="1" i="1" dirty="0">
                <a:solidFill>
                  <a:schemeClr val="accent5"/>
                </a:solidFill>
              </a:rPr>
              <a:t/>
            </a:r>
            <a:br>
              <a:rPr lang="ru-RU" sz="4000" b="1" i="1" dirty="0">
                <a:solidFill>
                  <a:schemeClr val="accent5"/>
                </a:solidFill>
              </a:rPr>
            </a:br>
            <a:endParaRPr lang="ru-RU" sz="4000" i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9491" y="1825625"/>
            <a:ext cx="5209309" cy="4351338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/>
              <a:t>07.30 - подъем, зарядка</a:t>
            </a:r>
          </a:p>
          <a:p>
            <a:r>
              <a:rPr lang="ru-RU" sz="12800" dirty="0"/>
              <a:t>08.00 - завтрак</a:t>
            </a:r>
          </a:p>
          <a:p>
            <a:r>
              <a:rPr lang="ru-RU" sz="12800" dirty="0"/>
              <a:t>08.30 - начало </a:t>
            </a:r>
            <a:r>
              <a:rPr lang="ru-RU" sz="12800" dirty="0" smtClean="0"/>
              <a:t>дистанционного </a:t>
            </a:r>
            <a:r>
              <a:rPr lang="ru-RU" sz="12800" dirty="0"/>
              <a:t>обучения, </a:t>
            </a:r>
            <a:r>
              <a:rPr lang="ru-RU" sz="12800" dirty="0" smtClean="0"/>
              <a:t>обществознание.</a:t>
            </a:r>
            <a:endParaRPr lang="ru-RU" sz="12800" dirty="0"/>
          </a:p>
          <a:p>
            <a:r>
              <a:rPr lang="ru-RU" sz="12800" dirty="0"/>
              <a:t>09.00 - музыкальная пауза</a:t>
            </a:r>
          </a:p>
          <a:p>
            <a:r>
              <a:rPr lang="ru-RU" sz="12800" dirty="0"/>
              <a:t>09.10 - иностранный язык</a:t>
            </a:r>
          </a:p>
          <a:p>
            <a:r>
              <a:rPr lang="ru-RU" sz="12800" dirty="0"/>
              <a:t>09.40 - танцевальная пауза</a:t>
            </a:r>
          </a:p>
          <a:p>
            <a:r>
              <a:rPr lang="ru-RU" sz="12800" dirty="0"/>
              <a:t>09.50 - русский язык</a:t>
            </a:r>
          </a:p>
          <a:p>
            <a:r>
              <a:rPr lang="ru-RU" sz="12800" dirty="0"/>
              <a:t>10.20 </a:t>
            </a:r>
            <a:r>
              <a:rPr lang="ru-RU" sz="12800" dirty="0" smtClean="0"/>
              <a:t>– перерыв                          </a:t>
            </a:r>
            <a:endParaRPr lang="ru-RU" sz="12800" dirty="0"/>
          </a:p>
        </p:txBody>
      </p:sp>
      <p:pic>
        <p:nvPicPr>
          <p:cNvPr id="2052" name="Picture 4" descr="https://www.nuby.ru/wp-content/uploads/2020/03/2-3-1024x6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5" y="1825624"/>
            <a:ext cx="5548745" cy="415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</a:rPr>
              <a:t>Расписание учебы на "</a:t>
            </a:r>
            <a:r>
              <a:rPr lang="ru-RU" b="1" i="1" dirty="0" err="1" smtClean="0">
                <a:solidFill>
                  <a:schemeClr val="accent5"/>
                </a:solidFill>
              </a:rPr>
              <a:t>дистанционке</a:t>
            </a:r>
            <a:r>
              <a:rPr lang="ru-RU" b="1" i="1" dirty="0" smtClean="0">
                <a:solidFill>
                  <a:schemeClr val="accent5"/>
                </a:solidFill>
              </a:rPr>
              <a:t>": </a:t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советы родителям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10.30 - литература</a:t>
            </a:r>
          </a:p>
          <a:p>
            <a:r>
              <a:rPr lang="ru-RU" dirty="0" smtClean="0"/>
              <a:t>11.00 - спортивная пауза</a:t>
            </a:r>
          </a:p>
          <a:p>
            <a:r>
              <a:rPr lang="ru-RU" dirty="0" smtClean="0"/>
              <a:t>11.10 - математика</a:t>
            </a:r>
          </a:p>
          <a:p>
            <a:r>
              <a:rPr lang="ru-RU" dirty="0" smtClean="0"/>
              <a:t>11.40 - технология</a:t>
            </a:r>
          </a:p>
          <a:p>
            <a:r>
              <a:rPr lang="ru-RU" dirty="0" smtClean="0"/>
              <a:t>13.00 - обед</a:t>
            </a:r>
          </a:p>
          <a:p>
            <a:r>
              <a:rPr lang="ru-RU" dirty="0" smtClean="0"/>
              <a:t>13.30 - виртуальные экскурсии по музею/ онлайн-лекции, кружки</a:t>
            </a:r>
          </a:p>
          <a:p>
            <a:r>
              <a:rPr lang="ru-RU" dirty="0" smtClean="0"/>
              <a:t>14.30 - спортивная пауза</a:t>
            </a:r>
          </a:p>
          <a:p>
            <a:endParaRPr lang="ru-RU" dirty="0"/>
          </a:p>
        </p:txBody>
      </p:sp>
      <p:pic>
        <p:nvPicPr>
          <p:cNvPr id="9218" name="Picture 2" descr="https://img01.rl0.ru/d02f3bed8a23fbb5261d0d7081476fb6/c615x400i/news.rambler.ru/img/2017/11/01072133.064674.650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25781"/>
            <a:ext cx="5770418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637309"/>
            <a:ext cx="10515600" cy="10533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5"/>
                </a:solidFill>
              </a:rPr>
              <a:t>Расписание учебы на "</a:t>
            </a:r>
            <a:r>
              <a:rPr lang="ru-RU" b="1" i="1" dirty="0" err="1">
                <a:solidFill>
                  <a:schemeClr val="accent5"/>
                </a:solidFill>
              </a:rPr>
              <a:t>дистанционке</a:t>
            </a:r>
            <a:r>
              <a:rPr lang="ru-RU" b="1" i="1" dirty="0">
                <a:solidFill>
                  <a:schemeClr val="accent5"/>
                </a:solidFill>
              </a:rPr>
              <a:t>": </a:t>
            </a:r>
            <a:r>
              <a:rPr lang="ru-RU" b="1" i="1" dirty="0" smtClean="0">
                <a:solidFill>
                  <a:schemeClr val="accent5"/>
                </a:solidFill>
              </a:rPr>
              <a:t/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советы </a:t>
            </a:r>
            <a:r>
              <a:rPr lang="ru-RU" b="1" i="1" dirty="0">
                <a:solidFill>
                  <a:schemeClr val="accent5"/>
                </a:solidFill>
              </a:rPr>
              <a:t>родителям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7932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15.00 </a:t>
            </a:r>
            <a:r>
              <a:rPr lang="ru-RU" dirty="0"/>
              <a:t>- выполнение домашних заданий</a:t>
            </a:r>
          </a:p>
          <a:p>
            <a:r>
              <a:rPr lang="ru-RU" dirty="0"/>
              <a:t>17.00 - полдник</a:t>
            </a:r>
          </a:p>
          <a:p>
            <a:r>
              <a:rPr lang="ru-RU" dirty="0"/>
              <a:t>17.30 - помощь по дому</a:t>
            </a:r>
          </a:p>
          <a:p>
            <a:r>
              <a:rPr lang="ru-RU" dirty="0"/>
              <a:t>18.00 - чтение литературы/занятия творчеством</a:t>
            </a:r>
          </a:p>
          <a:p>
            <a:r>
              <a:rPr lang="ru-RU" dirty="0"/>
              <a:t>19.00 - ужин</a:t>
            </a:r>
          </a:p>
          <a:p>
            <a:r>
              <a:rPr lang="ru-RU" dirty="0"/>
              <a:t>19.30 - свободное время, общение с друзьями</a:t>
            </a:r>
          </a:p>
          <a:p>
            <a:r>
              <a:rPr lang="ru-RU" dirty="0"/>
              <a:t>21.00 - подготовка ко сну</a:t>
            </a:r>
          </a:p>
          <a:p>
            <a:r>
              <a:rPr lang="ru-RU" dirty="0"/>
              <a:t>21.30 - сон</a:t>
            </a:r>
          </a:p>
          <a:p>
            <a:endParaRPr lang="ru-RU" dirty="0"/>
          </a:p>
        </p:txBody>
      </p:sp>
      <p:pic>
        <p:nvPicPr>
          <p:cNvPr id="4098" name="Picture 2" descr="https://rebenok.by/pics/images/03_%D1%88%D0%BA%D0%BE%D0%BB%D0%B0_stembridge_20200317_zam_tutby_phs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0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018"/>
            <a:ext cx="10515600" cy="102567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i="1" dirty="0">
                <a:solidFill>
                  <a:srgbClr val="7030A0"/>
                </a:solidFill>
                <a:latin typeface="NotoSans"/>
              </a:rPr>
              <a:t>П</a:t>
            </a:r>
            <a:r>
              <a:rPr lang="ru-RU" altLang="ru-RU" i="1" dirty="0" smtClean="0">
                <a:solidFill>
                  <a:srgbClr val="7030A0"/>
                </a:solidFill>
                <a:latin typeface="NotoSans"/>
              </a:rPr>
              <a:t>олезная </a:t>
            </a:r>
            <a:r>
              <a:rPr lang="ru-RU" altLang="ru-RU" i="1" dirty="0">
                <a:solidFill>
                  <a:srgbClr val="7030A0"/>
                </a:solidFill>
                <a:latin typeface="NotoSans"/>
              </a:rPr>
              <a:t>информация от </a:t>
            </a:r>
            <a:r>
              <a:rPr lang="ru-RU" altLang="ru-RU" i="1" dirty="0" err="1">
                <a:solidFill>
                  <a:srgbClr val="7030A0"/>
                </a:solidFill>
                <a:latin typeface="NotoSans"/>
              </a:rPr>
              <a:t>Минпросвещения</a:t>
            </a:r>
            <a:r>
              <a:rPr lang="ru-RU" altLang="ru-RU" i="1" dirty="0">
                <a:solidFill>
                  <a:srgbClr val="7030A0"/>
                </a:solidFill>
                <a:latin typeface="NotoSans"/>
              </a:rPr>
              <a:t> для родителей:</a:t>
            </a:r>
            <a:r>
              <a:rPr kumimoji="0" lang="ru-RU" altLang="ru-RU" sz="4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/>
            </a:r>
            <a:br>
              <a:rPr kumimoji="0" lang="ru-RU" altLang="ru-RU" sz="4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i="1" dirty="0">
                <a:solidFill>
                  <a:srgbClr val="000000"/>
                </a:solidFill>
                <a:latin typeface="NotoSans"/>
              </a:rPr>
              <a:t>1.</a:t>
            </a:r>
            <a:r>
              <a:rPr lang="ru-RU" altLang="ru-RU" i="1" dirty="0">
                <a:solidFill>
                  <a:srgbClr val="000000"/>
                </a:solidFill>
                <a:latin typeface="NotoSans"/>
              </a:rPr>
              <a:t> Привыкая к четкому распорядку дня, ребенок растет здоровым. У него хватает сил для физической активности, остается достаточно времени для отдыха</a:t>
            </a:r>
            <a:r>
              <a:rPr lang="ru-RU" altLang="ru-RU" i="1" dirty="0" smtClean="0">
                <a:solidFill>
                  <a:srgbClr val="000000"/>
                </a:solidFill>
                <a:latin typeface="Noto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i="1" dirty="0">
                <a:solidFill>
                  <a:srgbClr val="000000"/>
                </a:solidFill>
                <a:latin typeface="NotoSans"/>
              </a:rPr>
              <a:t>2. </a:t>
            </a:r>
            <a:r>
              <a:rPr lang="ru-RU" altLang="ru-RU" i="1" dirty="0">
                <a:solidFill>
                  <a:srgbClr val="000000"/>
                </a:solidFill>
                <a:latin typeface="NotoSans"/>
              </a:rPr>
              <a:t>Сформированные в детстве привычки помогают рационально использовать время: ребенок многое успевает, хотя </a:t>
            </a:r>
            <a:r>
              <a:rPr lang="ru-RU" altLang="ru-RU" i="1" dirty="0" smtClean="0">
                <a:latin typeface="NotoSans"/>
              </a:rPr>
              <a:t>никуда и не спешит, не нервничает и не суетится.</a:t>
            </a:r>
            <a:endParaRPr kumimoji="0" lang="ru-RU" altLang="ru-RU" b="0" i="1" strike="noStrike" cap="none" normalizeH="0" baseline="0" dirty="0" smtClean="0">
              <a:ln>
                <a:noFill/>
              </a:ln>
              <a:effectLst/>
              <a:hlinkClick r:id="rId2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Sans"/>
                <a:hlinkClick r:id="rId2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otoSans"/>
            </a:endParaRPr>
          </a:p>
          <a:p>
            <a:endParaRPr lang="ru-RU" dirty="0"/>
          </a:p>
        </p:txBody>
      </p:sp>
      <p:pic>
        <p:nvPicPr>
          <p:cNvPr id="6146" name="Picture 2" descr="https://avatars.mds.yandex.net/get-zen_doc/1653873/pub_5de2b3531d656a00aeaf1fe9_5de2bffdfe289100b0b47c8f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25626"/>
            <a:ext cx="5479473" cy="39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i="1" dirty="0" smtClean="0">
                <a:solidFill>
                  <a:srgbClr val="7030A0"/>
                </a:solidFill>
                <a:latin typeface="NotoSans"/>
              </a:rPr>
              <a:t>Полезная информация от </a:t>
            </a:r>
            <a:r>
              <a:rPr lang="ru-RU" altLang="ru-RU" i="1" dirty="0" err="1" smtClean="0">
                <a:solidFill>
                  <a:srgbClr val="7030A0"/>
                </a:solidFill>
                <a:latin typeface="NotoSans"/>
              </a:rPr>
              <a:t>Минпросвещения</a:t>
            </a:r>
            <a:r>
              <a:rPr lang="ru-RU" altLang="ru-RU" i="1" dirty="0" smtClean="0">
                <a:solidFill>
                  <a:srgbClr val="7030A0"/>
                </a:solidFill>
                <a:latin typeface="NotoSans"/>
              </a:rPr>
              <a:t> для родителей:</a:t>
            </a:r>
            <a:r>
              <a:rPr kumimoji="0" lang="ru-RU" altLang="ru-RU" sz="4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/>
            </a:r>
            <a:br>
              <a:rPr kumimoji="0" lang="ru-RU" altLang="ru-RU" sz="4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8764" y="1274618"/>
            <a:ext cx="5521036" cy="5112327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 smtClean="0">
                <a:solidFill>
                  <a:srgbClr val="000000"/>
                </a:solidFill>
                <a:latin typeface="NotoSans"/>
              </a:rPr>
              <a:t>3.</a:t>
            </a:r>
            <a:r>
              <a:rPr lang="ru-RU" altLang="ru-RU" sz="2000" i="1" dirty="0" smtClean="0">
                <a:solidFill>
                  <a:srgbClr val="000000"/>
                </a:solidFill>
                <a:latin typeface="NotoSans"/>
              </a:rPr>
              <a:t>Привыкнув </a:t>
            </a:r>
            <a:r>
              <a:rPr lang="ru-RU" altLang="ru-RU" sz="2000" i="1" dirty="0">
                <a:solidFill>
                  <a:srgbClr val="000000"/>
                </a:solidFill>
                <a:latin typeface="NotoSans"/>
              </a:rPr>
              <a:t>к четкому распорядку, ребенок будет точно знать, что и в какое время ему следует делать. А внимание и одобрение со стороны взрослых будет вдохновлять детей и помогать формировать чувство ответственности</a:t>
            </a:r>
            <a:r>
              <a:rPr lang="ru-RU" altLang="ru-RU" sz="2000" i="1" dirty="0" smtClean="0">
                <a:solidFill>
                  <a:srgbClr val="000000"/>
                </a:solidFill>
                <a:latin typeface="Noto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 smtClean="0">
                <a:solidFill>
                  <a:srgbClr val="000000"/>
                </a:solidFill>
                <a:latin typeface="NotoSans"/>
              </a:rPr>
              <a:t>4.</a:t>
            </a:r>
            <a:r>
              <a:rPr lang="ru-RU" altLang="ru-RU" sz="2000" b="1" i="1" dirty="0">
                <a:solidFill>
                  <a:srgbClr val="000000"/>
                </a:solidFill>
                <a:latin typeface="NotoSans"/>
              </a:rPr>
              <a:t> </a:t>
            </a:r>
            <a:r>
              <a:rPr lang="ru-RU" altLang="ru-RU" sz="2000" i="1" dirty="0">
                <a:solidFill>
                  <a:srgbClr val="000000"/>
                </a:solidFill>
                <a:latin typeface="NotoSans"/>
              </a:rPr>
              <a:t>Распорядок дня - это не просто сухой перечень обязательных действий. Это гибкие правила. Уделите особе внимание выходным дням, наполните их приятными событиями</a:t>
            </a:r>
            <a:r>
              <a:rPr lang="ru-RU" altLang="ru-RU" sz="2000" i="1" dirty="0" smtClean="0">
                <a:solidFill>
                  <a:srgbClr val="000000"/>
                </a:solidFill>
                <a:latin typeface="NotoSans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i="1" dirty="0" smtClean="0">
                <a:solidFill>
                  <a:srgbClr val="000000"/>
                </a:solidFill>
                <a:latin typeface="NotoSans"/>
              </a:rPr>
              <a:t>5.</a:t>
            </a:r>
            <a:r>
              <a:rPr lang="ru-RU" altLang="ru-RU" sz="2000" b="1" i="1" dirty="0">
                <a:solidFill>
                  <a:srgbClr val="000000"/>
                </a:solidFill>
                <a:latin typeface="NotoSans"/>
              </a:rPr>
              <a:t> </a:t>
            </a:r>
            <a:r>
              <a:rPr lang="ru-RU" altLang="ru-RU" sz="2000" i="1" dirty="0">
                <a:solidFill>
                  <a:srgbClr val="000000"/>
                </a:solidFill>
                <a:latin typeface="NotoSans"/>
              </a:rPr>
              <a:t>Каждая перемена в жизни ребенка - стресс для его психики. Распорядок дня поможет ему быстрее справиться со стрессом.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otoSans"/>
            </a:endParaRPr>
          </a:p>
          <a:p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s://avatars.mds.yandex.net/get-zen_doc/52716/pub_5c1645b6af3e1100aa6283b5_5c16466784c1e800a973633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44" y="1690688"/>
            <a:ext cx="5775865" cy="4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Успехов вам и вашим детям!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intalent.pro/sites/default/files/styles/new_photo_in_article/public/foto/article/kak-vybrat-igrovoj-kompyuter-1.jpg?itok=HbXnR3Y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1454727"/>
            <a:ext cx="8451272" cy="486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306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NotoSans</vt:lpstr>
      <vt:lpstr>Тема Office</vt:lpstr>
      <vt:lpstr> Распорядок дня ребенка на дистанционном обучении</vt:lpstr>
      <vt:lpstr> Расписание учебы на "дистанционке":  советы родителям </vt:lpstr>
      <vt:lpstr>Расписание учебы на "дистанционке":  советы родителям </vt:lpstr>
      <vt:lpstr>Расписание учебы на "дистанционке":  советы родителям </vt:lpstr>
      <vt:lpstr>Полезная информация от Минпросвещения для родителей: </vt:lpstr>
      <vt:lpstr>Полезная информация от Минпросвещения для родителей: </vt:lpstr>
      <vt:lpstr>Успехов вам и вашим детям!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Распорядок дня ребенка на дистанционном обучении</dc:title>
  <dc:creator>Patokiny</dc:creator>
  <cp:lastModifiedBy>Patokiny</cp:lastModifiedBy>
  <cp:revision>8</cp:revision>
  <dcterms:created xsi:type="dcterms:W3CDTF">2020-04-11T09:30:47Z</dcterms:created>
  <dcterms:modified xsi:type="dcterms:W3CDTF">2020-04-11T10:29:54Z</dcterms:modified>
</cp:coreProperties>
</file>